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3716000" cx="24384000"/>
  <p:notesSz cx="6858000" cy="9144000"/>
  <p:embeddedFontLst>
    <p:embeddedFont>
      <p:font typeface="Helvetica Neue"/>
      <p:regular r:id="rId6"/>
      <p:bold r:id="rId7"/>
      <p:italic r:id="rId8"/>
      <p:boldItalic r:id="rId9"/>
    </p:embeddedFont>
    <p:embeddedFont>
      <p:font typeface="Helvetica Neue Light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hQakESkOTekrcFtnPCCzpACFMB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Light-bold.fntdata"/><Relationship Id="rId10" Type="http://schemas.openxmlformats.org/officeDocument/2006/relationships/font" Target="fonts/HelveticaNeueLight-regular.fntdata"/><Relationship Id="rId13" Type="http://schemas.openxmlformats.org/officeDocument/2006/relationships/font" Target="fonts/HelveticaNeueLight-boldItalic.fntdata"/><Relationship Id="rId12" Type="http://schemas.openxmlformats.org/officeDocument/2006/relationships/font" Target="fonts/HelveticaNeueLight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HelveticaNeue-boldItalic.fntdata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font" Target="fonts/HelveticaNeue-regular.fntdata"/><Relationship Id="rId7" Type="http://schemas.openxmlformats.org/officeDocument/2006/relationships/font" Target="fonts/HelveticaNeue-bold.fntdata"/><Relationship Id="rId8" Type="http://schemas.openxmlformats.org/officeDocument/2006/relationships/font" Target="fonts/HelveticaNeue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tx">
  <p:cSld name="TITLE_AND_BODY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hoto - 3 Up">
  <p:cSld name="Photo - 3 Up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/>
          <p:nvPr>
            <p:ph idx="2" type="pic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5" name="Google Shape;45;p12"/>
          <p:cNvSpPr/>
          <p:nvPr>
            <p:ph idx="3" type="pic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6" name="Google Shape;46;p12"/>
          <p:cNvSpPr/>
          <p:nvPr>
            <p:ph idx="4" type="pic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7" name="Google Shape;47;p12"/>
          <p:cNvSpPr txBox="1"/>
          <p:nvPr>
            <p:ph idx="12" type="sldNum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Quot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idx="1" type="body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"/>
              <a:buNone/>
              <a:defRPr i="1" sz="3200"/>
            </a:lvl1pPr>
            <a:lvl2pPr indent="-371475" lvl="1" marL="914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2pPr>
            <a:lvl3pPr indent="-371475" lvl="2" marL="1371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3pPr>
            <a:lvl4pPr indent="-371475" lvl="3" marL="1828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4pPr>
            <a:lvl5pPr indent="-371475" lvl="4" marL="22860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5pPr>
            <a:lvl6pPr indent="-37147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indent="-37147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indent="-371475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indent="-371475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/>
        </p:txBody>
      </p:sp>
      <p:sp>
        <p:nvSpPr>
          <p:cNvPr id="50" name="Google Shape;50;p13"/>
          <p:cNvSpPr txBox="1"/>
          <p:nvPr>
            <p:ph idx="2" type="body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Helvetica Neue"/>
              <a:buNone/>
              <a:defRPr sz="48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71475" lvl="1" marL="914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2pPr>
            <a:lvl3pPr indent="-371475" lvl="2" marL="1371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3pPr>
            <a:lvl4pPr indent="-371475" lvl="3" marL="1828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4pPr>
            <a:lvl5pPr indent="-371475" lvl="4" marL="22860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5pPr>
            <a:lvl6pPr indent="-37147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indent="-37147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indent="-371475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indent="-371475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2" type="sldNum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hoto">
  <p:cSld name="Photo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/>
          <p:nvPr>
            <p:ph idx="2" type="pic"/>
          </p:nvPr>
        </p:nvSpPr>
        <p:spPr>
          <a:xfrm>
            <a:off x="0" y="0"/>
            <a:ext cx="24384001" cy="137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4" name="Google Shape;54;p14"/>
          <p:cNvSpPr txBox="1"/>
          <p:nvPr>
            <p:ph idx="12" type="sldNum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&amp; Subtitl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body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5pPr>
            <a:lvl6pPr indent="-37147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indent="-37147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indent="-371475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indent="-371475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hoto - Horizontal">
  <p:cSld name="Photo - Horizontal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/>
          <p:nvPr>
            <p:ph idx="2" type="pic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17" name="Google Shape;17;p5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" type="body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5pPr>
            <a:lvl6pPr indent="-37147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indent="-37147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indent="-371475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indent="-371475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2" type="sldNum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- Center">
  <p:cSld name="Title - Cent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2" type="sldNum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hoto - Vertical">
  <p:cSld name="Photo - Vertical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/>
          <p:nvPr>
            <p:ph idx="2" type="pic"/>
          </p:nvPr>
        </p:nvSpPr>
        <p:spPr>
          <a:xfrm>
            <a:off x="13165980" y="952500"/>
            <a:ext cx="9525001" cy="1146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25" name="Google Shape;25;p7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Helvetica Neue"/>
              <a:buNone/>
              <a:defRPr sz="8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" type="body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5pPr>
            <a:lvl6pPr indent="-37147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indent="-37147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indent="-371475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indent="-371475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2" type="sldNum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- Top">
  <p:cSld name="Title - Top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1689100" y="355600"/>
            <a:ext cx="21005799" cy="22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2" type="sldNum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&amp; Bullets">
  <p:cSld name="Title &amp; Bulle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>
            <p:ph type="title"/>
          </p:nvPr>
        </p:nvSpPr>
        <p:spPr>
          <a:xfrm>
            <a:off x="1689100" y="355600"/>
            <a:ext cx="21005799" cy="22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" type="body"/>
          </p:nvPr>
        </p:nvSpPr>
        <p:spPr>
          <a:xfrm>
            <a:off x="1689100" y="3149600"/>
            <a:ext cx="21005799" cy="929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609600" lvl="0" marL="457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1pPr>
            <a:lvl2pPr indent="-609600" lvl="1" marL="914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2pPr>
            <a:lvl3pPr indent="-609600" lvl="2" marL="1371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3pPr>
            <a:lvl4pPr indent="-609600" lvl="3" marL="1828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4pPr>
            <a:lvl5pPr indent="-609600" lvl="4" marL="22860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5pPr>
            <a:lvl6pPr indent="-37147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indent="-37147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indent="-371475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indent="-371475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2" type="sldNum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Bullets &amp; Photo">
  <p:cSld name="Title, Bullets &amp; Photo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>
            <p:ph idx="2" type="pic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37" name="Google Shape;37;p10"/>
          <p:cNvSpPr txBox="1"/>
          <p:nvPr>
            <p:ph type="title"/>
          </p:nvPr>
        </p:nvSpPr>
        <p:spPr>
          <a:xfrm>
            <a:off x="1689100" y="355600"/>
            <a:ext cx="21005799" cy="22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530225" lvl="0" marL="4572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1pPr>
            <a:lvl2pPr indent="-530225" lvl="1" marL="9144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2pPr>
            <a:lvl3pPr indent="-530225" lvl="2" marL="13716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3pPr>
            <a:lvl4pPr indent="-530225" lvl="3" marL="18288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4pPr>
            <a:lvl5pPr indent="-530225" lvl="4" marL="22860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5pPr>
            <a:lvl6pPr indent="-37147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indent="-37147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indent="-371475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indent="-371475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2" type="sldNum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ullets">
  <p:cSld name="Bulle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/>
          <p:nvPr>
            <p:ph idx="1" type="body"/>
          </p:nvPr>
        </p:nvSpPr>
        <p:spPr>
          <a:xfrm>
            <a:off x="1689100" y="1778000"/>
            <a:ext cx="21005799" cy="101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609600" lvl="0" marL="457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1pPr>
            <a:lvl2pPr indent="-609600" lvl="1" marL="914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2pPr>
            <a:lvl3pPr indent="-609600" lvl="2" marL="1371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3pPr>
            <a:lvl4pPr indent="-609600" lvl="3" marL="1828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4pPr>
            <a:lvl5pPr indent="-609600" lvl="4" marL="22860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5pPr>
            <a:lvl6pPr indent="-37147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indent="-37147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indent="-371475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indent="-371475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2" type="sldNum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689100" y="355600"/>
            <a:ext cx="21005799" cy="22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689100" y="3149600"/>
            <a:ext cx="21005799" cy="929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641350" lvl="0" marL="4572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641350" lvl="1" marL="9144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641350" lvl="2" marL="13716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641350" lvl="3" marL="18288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641350" lvl="4" marL="22860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641350" lvl="5" marL="27432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641350" lvl="6" marL="32004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641350" lvl="7" marL="36576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641350" lvl="8" marL="41148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/>
          <p:nvPr/>
        </p:nvSpPr>
        <p:spPr>
          <a:xfrm>
            <a:off x="-1" y="0"/>
            <a:ext cx="7237761" cy="13716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Helvetica Neue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1682826" y="4273550"/>
            <a:ext cx="3859500" cy="69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F6FC"/>
              </a:buClr>
              <a:buSzPts val="4000"/>
              <a:buFont typeface="Trebuchet MS"/>
              <a:buNone/>
            </a:pPr>
            <a:r>
              <a:rPr b="0" i="0" lang="en-US" sz="4000" u="none" cap="none" strike="noStrike">
                <a:solidFill>
                  <a:srgbClr val="F4F6FC"/>
                </a:solidFill>
                <a:latin typeface="Trebuchet MS"/>
                <a:ea typeface="Trebuchet MS"/>
                <a:cs typeface="Trebuchet MS"/>
                <a:sym typeface="Trebuchet MS"/>
              </a:rPr>
              <a:t>Pedro</a:t>
            </a:r>
            <a:endParaRPr/>
          </a:p>
        </p:txBody>
      </p:sp>
      <p:sp>
        <p:nvSpPr>
          <p:cNvPr id="61" name="Google Shape;61;p1"/>
          <p:cNvSpPr txBox="1"/>
          <p:nvPr/>
        </p:nvSpPr>
        <p:spPr>
          <a:xfrm>
            <a:off x="2109539" y="5239419"/>
            <a:ext cx="3018682" cy="368301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F6FC"/>
              </a:buClr>
              <a:buSzPts val="1800"/>
              <a:buFont typeface="Trebuchet MS"/>
              <a:buNone/>
            </a:pPr>
            <a:r>
              <a:rPr b="1" i="0" lang="en-US" sz="1800" u="none" cap="none" strike="noStrike">
                <a:solidFill>
                  <a:srgbClr val="F4F6FC"/>
                </a:solidFill>
                <a:latin typeface="Trebuchet MS"/>
                <a:ea typeface="Trebuchet MS"/>
                <a:cs typeface="Trebuchet MS"/>
                <a:sym typeface="Trebuchet MS"/>
              </a:rPr>
              <a:t>CEO Empresa Multinacional</a:t>
            </a:r>
            <a:endParaRPr/>
          </a:p>
        </p:txBody>
      </p:sp>
      <p:sp>
        <p:nvSpPr>
          <p:cNvPr id="62" name="Google Shape;62;p1"/>
          <p:cNvSpPr txBox="1"/>
          <p:nvPr/>
        </p:nvSpPr>
        <p:spPr>
          <a:xfrm>
            <a:off x="7949083" y="973987"/>
            <a:ext cx="2391148" cy="508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rebuchet MS"/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SOBRE PEDRO</a:t>
            </a:r>
            <a:endParaRPr/>
          </a:p>
        </p:txBody>
      </p:sp>
      <p:sp>
        <p:nvSpPr>
          <p:cNvPr id="63" name="Google Shape;63;p1"/>
          <p:cNvSpPr txBox="1"/>
          <p:nvPr/>
        </p:nvSpPr>
        <p:spPr>
          <a:xfrm>
            <a:off x="7913224" y="1698445"/>
            <a:ext cx="8021653" cy="2184402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19191"/>
              </a:buClr>
              <a:buSzPts val="1700"/>
              <a:buFont typeface="Trebuchet MS"/>
              <a:buNone/>
            </a:pPr>
            <a:r>
              <a:rPr b="0" i="0" lang="en-US" sz="17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rPr>
              <a:t>Jaime es el director general de unas las compañías regionales más grandes del país.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19191"/>
              </a:buClr>
              <a:buSzPts val="1700"/>
              <a:buFont typeface="Trebuchet MS"/>
              <a:buNone/>
            </a:pPr>
            <a:r>
              <a:t/>
            </a:r>
            <a:endParaRPr b="0" i="0" sz="1700" u="none" cap="none" strike="noStrike">
              <a:solidFill>
                <a:srgbClr val="91919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19191"/>
              </a:buClr>
              <a:buSzPts val="1700"/>
              <a:buFont typeface="Trebuchet MS"/>
              <a:buNone/>
            </a:pPr>
            <a:r>
              <a:rPr b="0" i="0" lang="en-US" sz="17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rPr>
              <a:t>Su cargo implica que debe estar informando a los socios y gerentes regionales sobre el estado de la empresa. Es una persona muy ocupada por lo que sus reuniones de equipo deben ser muy eficientes y cortas.</a:t>
            </a:r>
            <a:endParaRPr/>
          </a:p>
        </p:txBody>
      </p:sp>
      <p:sp>
        <p:nvSpPr>
          <p:cNvPr id="64" name="Google Shape;64;p1"/>
          <p:cNvSpPr txBox="1"/>
          <p:nvPr/>
        </p:nvSpPr>
        <p:spPr>
          <a:xfrm>
            <a:off x="7777791" y="6172250"/>
            <a:ext cx="2920715" cy="431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rebuchet MS"/>
              <a:buNone/>
            </a:pPr>
            <a:r>
              <a:rPr b="1" i="0" lang="en-US" sz="22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MIEDOS / ANSIEDADES</a:t>
            </a:r>
            <a:endParaRPr/>
          </a:p>
        </p:txBody>
      </p:sp>
      <p:sp>
        <p:nvSpPr>
          <p:cNvPr id="65" name="Google Shape;65;p1"/>
          <p:cNvSpPr txBox="1"/>
          <p:nvPr/>
        </p:nvSpPr>
        <p:spPr>
          <a:xfrm>
            <a:off x="13592251" y="9619300"/>
            <a:ext cx="4450200" cy="43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rebuchet MS"/>
              <a:buNone/>
            </a:pPr>
            <a:r>
              <a:rPr b="1" i="0" lang="en-US" sz="22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HERRAMIENTAS/PLATAFORMAS</a:t>
            </a:r>
            <a:endParaRPr/>
          </a:p>
        </p:txBody>
      </p:sp>
      <p:sp>
        <p:nvSpPr>
          <p:cNvPr id="66" name="Google Shape;66;p1"/>
          <p:cNvSpPr txBox="1"/>
          <p:nvPr/>
        </p:nvSpPr>
        <p:spPr>
          <a:xfrm>
            <a:off x="7777791" y="6805491"/>
            <a:ext cx="4795131" cy="1993901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/>
          <a:p>
            <a:pPr indent="-127000" lvl="0" marL="1270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19191"/>
              </a:buClr>
              <a:buSzPts val="1700"/>
              <a:buFont typeface="Trebuchet MS"/>
              <a:buChar char="•"/>
            </a:pPr>
            <a:r>
              <a:rPr b="0" i="0" lang="en-US" sz="17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rPr>
              <a:t>Comunicación interna no fluya</a:t>
            </a:r>
            <a:endParaRPr/>
          </a:p>
          <a:p>
            <a:pPr indent="-127000" lvl="0" marL="127000" marR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rgbClr val="919191"/>
              </a:buClr>
              <a:buSzPts val="1700"/>
              <a:buFont typeface="Trebuchet MS"/>
              <a:buChar char="•"/>
            </a:pPr>
            <a:r>
              <a:rPr b="0" i="0" lang="en-US" sz="17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rPr>
              <a:t>No comunicarse bien con socios, clientes y jefes</a:t>
            </a:r>
            <a:endParaRPr/>
          </a:p>
          <a:p>
            <a:pPr indent="-127000" lvl="0" marL="127000" marR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rgbClr val="919191"/>
              </a:buClr>
              <a:buSzPts val="1700"/>
              <a:buFont typeface="Trebuchet MS"/>
              <a:buChar char="•"/>
            </a:pPr>
            <a:r>
              <a:rPr b="0" i="0" lang="en-US" sz="17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rPr>
              <a:t>No poder comunicar ideas con claridad</a:t>
            </a:r>
            <a:endParaRPr/>
          </a:p>
          <a:p>
            <a:pPr indent="-127000" lvl="0" marL="127000" marR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rgbClr val="919191"/>
              </a:buClr>
              <a:buSzPts val="1700"/>
              <a:buFont typeface="Trebuchet MS"/>
              <a:buChar char="•"/>
            </a:pPr>
            <a:r>
              <a:rPr b="0" i="0" lang="en-US" sz="17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rPr>
              <a:t>Ideas fallidas por no comunicar efectivamente</a:t>
            </a:r>
            <a:endParaRPr/>
          </a:p>
        </p:txBody>
      </p:sp>
      <p:sp>
        <p:nvSpPr>
          <p:cNvPr id="67" name="Google Shape;67;p1"/>
          <p:cNvSpPr txBox="1"/>
          <p:nvPr/>
        </p:nvSpPr>
        <p:spPr>
          <a:xfrm>
            <a:off x="13592241" y="10252545"/>
            <a:ext cx="4450306" cy="1244601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/>
          <a:p>
            <a:pPr indent="-127000" lvl="0" marL="1270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19191"/>
              </a:buClr>
              <a:buSzPts val="1700"/>
              <a:buFont typeface="Trebuchet MS"/>
              <a:buChar char="•"/>
            </a:pPr>
            <a:r>
              <a:rPr b="0" i="0" lang="en-US" sz="17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rPr>
              <a:t>Whatsapp</a:t>
            </a:r>
            <a:endParaRPr/>
          </a:p>
          <a:p>
            <a:pPr indent="-127000" lvl="0" marL="127000" marR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rgbClr val="919191"/>
              </a:buClr>
              <a:buSzPts val="1700"/>
              <a:buFont typeface="Trebuchet MS"/>
              <a:buChar char="•"/>
            </a:pPr>
            <a:r>
              <a:rPr b="0" i="0" lang="en-US" sz="17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rPr>
              <a:t>Facebook</a:t>
            </a:r>
            <a:endParaRPr/>
          </a:p>
          <a:p>
            <a:pPr indent="-127000" lvl="0" marL="127000" marR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rgbClr val="919191"/>
              </a:buClr>
              <a:buSzPts val="1700"/>
              <a:buFont typeface="Trebuchet MS"/>
              <a:buChar char="•"/>
            </a:pPr>
            <a:r>
              <a:rPr b="0" i="0" lang="en-US" sz="17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rPr>
              <a:t>Linkedin</a:t>
            </a:r>
            <a:endParaRPr/>
          </a:p>
        </p:txBody>
      </p:sp>
      <p:sp>
        <p:nvSpPr>
          <p:cNvPr id="68" name="Google Shape;68;p1"/>
          <p:cNvSpPr txBox="1"/>
          <p:nvPr/>
        </p:nvSpPr>
        <p:spPr>
          <a:xfrm>
            <a:off x="13592241" y="6172250"/>
            <a:ext cx="2655231" cy="431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rebuchet MS"/>
              <a:buNone/>
            </a:pPr>
            <a:r>
              <a:rPr b="1" i="0" lang="en-US" sz="22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METAS / OBJETIVOS</a:t>
            </a:r>
            <a:endParaRPr/>
          </a:p>
        </p:txBody>
      </p:sp>
      <p:sp>
        <p:nvSpPr>
          <p:cNvPr id="69" name="Google Shape;69;p1"/>
          <p:cNvSpPr txBox="1"/>
          <p:nvPr/>
        </p:nvSpPr>
        <p:spPr>
          <a:xfrm>
            <a:off x="13592241" y="6805491"/>
            <a:ext cx="4450306" cy="2133601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/>
          <a:p>
            <a:pPr indent="-127000" lvl="0" marL="1270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19191"/>
              </a:buClr>
              <a:buSzPts val="1700"/>
              <a:buFont typeface="Trebuchet MS"/>
              <a:buChar char="•"/>
            </a:pPr>
            <a:r>
              <a:rPr b="0" i="0" lang="en-US" sz="17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rPr>
              <a:t>Comunicarse efectivamente</a:t>
            </a:r>
            <a:endParaRPr/>
          </a:p>
          <a:p>
            <a:pPr indent="-127000" lvl="0" marL="127000" marR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rgbClr val="919191"/>
              </a:buClr>
              <a:buSzPts val="1700"/>
              <a:buFont typeface="Trebuchet MS"/>
              <a:buChar char="•"/>
            </a:pPr>
            <a:r>
              <a:rPr b="0" i="0" lang="en-US" sz="17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rPr>
              <a:t>Transmitir ideas claras en corto tiempo</a:t>
            </a:r>
            <a:endParaRPr/>
          </a:p>
          <a:p>
            <a:pPr indent="-127000" lvl="0" marL="127000" marR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rgbClr val="919191"/>
              </a:buClr>
              <a:buSzPts val="1700"/>
              <a:buFont typeface="Trebuchet MS"/>
              <a:buChar char="•"/>
            </a:pPr>
            <a:r>
              <a:rPr b="0" i="0" lang="en-US" sz="17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rPr>
              <a:t>Hacer las reuniones más efectivas</a:t>
            </a:r>
            <a:endParaRPr/>
          </a:p>
          <a:p>
            <a:pPr indent="-127000" lvl="0" marL="127000" marR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rgbClr val="919191"/>
              </a:buClr>
              <a:buSzPts val="1700"/>
              <a:buFont typeface="Trebuchet MS"/>
              <a:buChar char="•"/>
            </a:pPr>
            <a:r>
              <a:rPr b="0" i="0" lang="en-US" sz="17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rPr>
              <a:t>Mejorar ambiente laboral</a:t>
            </a:r>
            <a:endParaRPr/>
          </a:p>
        </p:txBody>
      </p:sp>
      <p:sp>
        <p:nvSpPr>
          <p:cNvPr id="70" name="Google Shape;70;p1"/>
          <p:cNvSpPr txBox="1"/>
          <p:nvPr/>
        </p:nvSpPr>
        <p:spPr>
          <a:xfrm>
            <a:off x="7777791" y="9619304"/>
            <a:ext cx="4070512" cy="431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rebuchet MS"/>
              <a:buNone/>
            </a:pPr>
            <a:r>
              <a:rPr b="1" i="0" lang="en-US" sz="22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¿DÓNDE BUSCA INFORMACIÓN?</a:t>
            </a:r>
            <a:endParaRPr/>
          </a:p>
        </p:txBody>
      </p:sp>
      <p:sp>
        <p:nvSpPr>
          <p:cNvPr id="71" name="Google Shape;71;p1"/>
          <p:cNvSpPr txBox="1"/>
          <p:nvPr/>
        </p:nvSpPr>
        <p:spPr>
          <a:xfrm>
            <a:off x="7777791" y="10252545"/>
            <a:ext cx="2269778" cy="1689101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/>
          <a:p>
            <a:pPr indent="-127000" lvl="0" marL="1270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19191"/>
              </a:buClr>
              <a:buSzPts val="1700"/>
              <a:buFont typeface="Trebuchet MS"/>
              <a:buChar char="•"/>
            </a:pPr>
            <a:r>
              <a:rPr b="0" i="0" lang="en-US" sz="17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rPr>
              <a:t>Amigos</a:t>
            </a:r>
            <a:endParaRPr/>
          </a:p>
          <a:p>
            <a:pPr indent="-127000" lvl="0" marL="127000" marR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rgbClr val="919191"/>
              </a:buClr>
              <a:buSzPts val="1700"/>
              <a:buFont typeface="Trebuchet MS"/>
              <a:buChar char="•"/>
            </a:pPr>
            <a:r>
              <a:rPr b="0" i="0" lang="en-US" sz="17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rPr>
              <a:t>Google</a:t>
            </a:r>
            <a:endParaRPr/>
          </a:p>
          <a:p>
            <a:pPr indent="-127000" lvl="0" marL="127000" marR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rgbClr val="919191"/>
              </a:buClr>
              <a:buSzPts val="1700"/>
              <a:buFont typeface="Trebuchet MS"/>
              <a:buChar char="•"/>
            </a:pPr>
            <a:r>
              <a:rPr b="0" i="0" lang="en-US" sz="17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rPr>
              <a:t>Redes Sociales</a:t>
            </a:r>
            <a:endParaRPr/>
          </a:p>
          <a:p>
            <a:pPr indent="-127000" lvl="0" marL="127000" marR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rgbClr val="919191"/>
              </a:buClr>
              <a:buSzPts val="1700"/>
              <a:buFont typeface="Trebuchet MS"/>
              <a:buChar char="•"/>
            </a:pPr>
            <a:r>
              <a:rPr b="0" i="0" lang="en-US" sz="17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rPr>
              <a:t>Periódicos</a:t>
            </a:r>
            <a:endParaRPr/>
          </a:p>
        </p:txBody>
      </p:sp>
      <p:sp>
        <p:nvSpPr>
          <p:cNvPr id="72" name="Google Shape;72;p1"/>
          <p:cNvSpPr txBox="1"/>
          <p:nvPr/>
        </p:nvSpPr>
        <p:spPr>
          <a:xfrm>
            <a:off x="1353124" y="5675610"/>
            <a:ext cx="645790" cy="236478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5E5E"/>
              </a:buClr>
              <a:buSzPts val="16000"/>
              <a:buFont typeface="Times New Roman"/>
              <a:buNone/>
            </a:pPr>
            <a:r>
              <a:rPr b="1" i="0" lang="en-US" sz="16000" u="none" cap="none" strike="noStrike">
                <a:solidFill>
                  <a:srgbClr val="5E5E5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endParaRPr/>
          </a:p>
        </p:txBody>
      </p:sp>
      <p:sp>
        <p:nvSpPr>
          <p:cNvPr id="73" name="Google Shape;73;p1"/>
          <p:cNvSpPr txBox="1"/>
          <p:nvPr/>
        </p:nvSpPr>
        <p:spPr>
          <a:xfrm>
            <a:off x="802695" y="6433213"/>
            <a:ext cx="5632370" cy="849574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F6FC"/>
              </a:buClr>
              <a:buSzPts val="2600"/>
              <a:buFont typeface="Times New Roman"/>
              <a:buNone/>
            </a:pPr>
            <a:r>
              <a:rPr b="0" i="1" lang="en-US" sz="2600" u="none" cap="none" strike="noStrike">
                <a:solidFill>
                  <a:srgbClr val="F4F6F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 una comunicación efectiva,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F6FC"/>
              </a:buClr>
              <a:buSzPts val="2600"/>
              <a:buFont typeface="Times New Roman"/>
              <a:buNone/>
            </a:pPr>
            <a:r>
              <a:rPr b="0" i="1" lang="en-US" sz="2600" u="none" cap="none" strike="noStrike">
                <a:solidFill>
                  <a:srgbClr val="F4F6F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 equipo no avanza</a:t>
            </a:r>
            <a:endParaRPr/>
          </a:p>
        </p:txBody>
      </p:sp>
      <p:sp>
        <p:nvSpPr>
          <p:cNvPr id="74" name="Google Shape;74;p1"/>
          <p:cNvSpPr/>
          <p:nvPr/>
        </p:nvSpPr>
        <p:spPr>
          <a:xfrm>
            <a:off x="984415" y="11441511"/>
            <a:ext cx="1394481" cy="332741"/>
          </a:xfrm>
          <a:prstGeom prst="rect">
            <a:avLst/>
          </a:prstGeom>
          <a:solidFill>
            <a:srgbClr val="D5D5D5"/>
          </a:solidFill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rebuchet MS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DETERMINADO</a:t>
            </a:r>
            <a:endParaRPr/>
          </a:p>
        </p:txBody>
      </p:sp>
      <p:sp>
        <p:nvSpPr>
          <p:cNvPr id="75" name="Google Shape;75;p1"/>
          <p:cNvSpPr/>
          <p:nvPr/>
        </p:nvSpPr>
        <p:spPr>
          <a:xfrm>
            <a:off x="3189173" y="11441511"/>
            <a:ext cx="622459" cy="332741"/>
          </a:xfrm>
          <a:prstGeom prst="rect">
            <a:avLst/>
          </a:prstGeom>
          <a:solidFill>
            <a:srgbClr val="D5D5D5"/>
          </a:solidFill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rebuchet MS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SERIO</a:t>
            </a:r>
            <a:endParaRPr/>
          </a:p>
        </p:txBody>
      </p:sp>
      <p:sp>
        <p:nvSpPr>
          <p:cNvPr id="76" name="Google Shape;76;p1"/>
          <p:cNvSpPr/>
          <p:nvPr/>
        </p:nvSpPr>
        <p:spPr>
          <a:xfrm>
            <a:off x="4621909" y="11441511"/>
            <a:ext cx="1353206" cy="332741"/>
          </a:xfrm>
          <a:prstGeom prst="rect">
            <a:avLst/>
          </a:prstGeom>
          <a:solidFill>
            <a:srgbClr val="D5D5D5"/>
          </a:solidFill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rebuchet MS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RESPONSABLE</a:t>
            </a:r>
            <a:endParaRPr/>
          </a:p>
        </p:txBody>
      </p:sp>
      <p:sp>
        <p:nvSpPr>
          <p:cNvPr id="77" name="Google Shape;77;p1"/>
          <p:cNvSpPr txBox="1"/>
          <p:nvPr/>
        </p:nvSpPr>
        <p:spPr>
          <a:xfrm>
            <a:off x="967482" y="10912485"/>
            <a:ext cx="5302796" cy="381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F6FC"/>
              </a:buClr>
              <a:buSzPts val="1900"/>
              <a:buFont typeface="Trebuchet MS"/>
              <a:buNone/>
            </a:pPr>
            <a:r>
              <a:rPr b="1" i="0" lang="en-US" sz="1900" u="none" cap="none" strike="noStrike">
                <a:solidFill>
                  <a:srgbClr val="F4F6FC"/>
                </a:solidFill>
                <a:latin typeface="Trebuchet MS"/>
                <a:ea typeface="Trebuchet MS"/>
                <a:cs typeface="Trebuchet MS"/>
                <a:sym typeface="Trebuchet MS"/>
              </a:rPr>
              <a:t>Algunas cualidades distintivas de la persona</a:t>
            </a:r>
            <a:endParaRPr/>
          </a:p>
        </p:txBody>
      </p:sp>
      <p:sp>
        <p:nvSpPr>
          <p:cNvPr id="78" name="Google Shape;78;p1"/>
          <p:cNvSpPr txBox="1"/>
          <p:nvPr/>
        </p:nvSpPr>
        <p:spPr>
          <a:xfrm>
            <a:off x="1160598" y="8246272"/>
            <a:ext cx="1590755" cy="690657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4F6FC"/>
              </a:buClr>
              <a:buSzPts val="1600"/>
              <a:buFont typeface="Trebuchet MS"/>
              <a:buNone/>
            </a:pPr>
            <a:r>
              <a:rPr b="1" i="0" lang="en-US" sz="1600" u="none" cap="none" strike="noStrike">
                <a:solidFill>
                  <a:srgbClr val="F4F6FC"/>
                </a:solidFill>
                <a:latin typeface="Trebuchet MS"/>
                <a:ea typeface="Trebuchet MS"/>
                <a:cs typeface="Trebuchet MS"/>
                <a:sym typeface="Trebuchet MS"/>
              </a:rPr>
              <a:t>DATOS</a:t>
            </a:r>
            <a:br>
              <a:rPr b="1" i="0" lang="en-US" sz="1600" u="none" cap="none" strike="noStrike">
                <a:solidFill>
                  <a:srgbClr val="F4F6FC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i="0" lang="en-US" sz="1600" u="none" cap="none" strike="noStrike">
                <a:solidFill>
                  <a:srgbClr val="F4F6FC"/>
                </a:solidFill>
                <a:latin typeface="Trebuchet MS"/>
                <a:ea typeface="Trebuchet MS"/>
                <a:cs typeface="Trebuchet MS"/>
                <a:sym typeface="Trebuchet MS"/>
              </a:rPr>
              <a:t>DEMOGRÁFICOS</a:t>
            </a:r>
            <a:endParaRPr/>
          </a:p>
        </p:txBody>
      </p:sp>
      <p:sp>
        <p:nvSpPr>
          <p:cNvPr id="79" name="Google Shape;79;p1"/>
          <p:cNvSpPr txBox="1"/>
          <p:nvPr/>
        </p:nvSpPr>
        <p:spPr>
          <a:xfrm>
            <a:off x="3082045" y="8242214"/>
            <a:ext cx="2995117" cy="1436292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Autofit/>
          </a:bodyPr>
          <a:lstStyle/>
          <a:p>
            <a:pPr indent="0" lvl="0" marL="0" marR="0" rtl="0" algn="l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Clr>
                <a:srgbClr val="F4F6FC"/>
              </a:buClr>
              <a:buSzPts val="1800"/>
              <a:buFont typeface="Trebuchet MS"/>
              <a:buNone/>
            </a:pPr>
            <a:r>
              <a:rPr b="0" i="0" lang="en-US" sz="1800" u="none" cap="none" strike="noStrike">
                <a:solidFill>
                  <a:srgbClr val="F4F6FC"/>
                </a:solidFill>
                <a:latin typeface="Trebuchet MS"/>
                <a:ea typeface="Trebuchet MS"/>
                <a:cs typeface="Trebuchet MS"/>
                <a:sym typeface="Trebuchet MS"/>
              </a:rPr>
              <a:t>San José</a:t>
            </a:r>
            <a:endParaRPr/>
          </a:p>
          <a:p>
            <a:pPr indent="0" lvl="0" marL="0" marR="0" rtl="0" algn="l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Clr>
                <a:srgbClr val="F4F6FC"/>
              </a:buClr>
              <a:buSzPts val="1800"/>
              <a:buFont typeface="Trebuchet MS"/>
              <a:buNone/>
            </a:pPr>
            <a:r>
              <a:rPr b="0" i="0" lang="en-US" sz="1800" u="none" cap="none" strike="noStrike">
                <a:solidFill>
                  <a:srgbClr val="F4F6FC"/>
                </a:solidFill>
                <a:latin typeface="Trebuchet MS"/>
                <a:ea typeface="Trebuchet MS"/>
                <a:cs typeface="Trebuchet MS"/>
                <a:sym typeface="Trebuchet MS"/>
              </a:rPr>
              <a:t>52 años </a:t>
            </a:r>
            <a:endParaRPr/>
          </a:p>
          <a:p>
            <a:pPr indent="0" lvl="0" marL="0" marR="0" rtl="0" algn="l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Clr>
                <a:srgbClr val="F4F6FC"/>
              </a:buClr>
              <a:buSzPts val="1800"/>
              <a:buFont typeface="Trebuchet MS"/>
              <a:buNone/>
            </a:pPr>
            <a:r>
              <a:rPr b="0" i="0" lang="en-US" sz="1800" u="none" cap="none" strike="noStrike">
                <a:solidFill>
                  <a:srgbClr val="F4F6FC"/>
                </a:solidFill>
                <a:latin typeface="Trebuchet MS"/>
                <a:ea typeface="Trebuchet MS"/>
                <a:cs typeface="Trebuchet MS"/>
                <a:sym typeface="Trebuchet MS"/>
              </a:rPr>
              <a:t>Casado con hijos</a:t>
            </a:r>
            <a:endParaRPr/>
          </a:p>
        </p:txBody>
      </p:sp>
      <p:cxnSp>
        <p:nvCxnSpPr>
          <p:cNvPr id="80" name="Google Shape;80;p1"/>
          <p:cNvCxnSpPr/>
          <p:nvPr/>
        </p:nvCxnSpPr>
        <p:spPr>
          <a:xfrm flipH="1" rot="10800000">
            <a:off x="2916698" y="8249690"/>
            <a:ext cx="1" cy="1436291"/>
          </a:xfrm>
          <a:prstGeom prst="straightConnector1">
            <a:avLst/>
          </a:prstGeom>
          <a:noFill/>
          <a:ln cap="flat" cmpd="sng" w="50800">
            <a:solidFill>
              <a:srgbClr val="FFFFFF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81" name="Google Shape;81;p1"/>
          <p:cNvSpPr txBox="1"/>
          <p:nvPr/>
        </p:nvSpPr>
        <p:spPr>
          <a:xfrm>
            <a:off x="19029952" y="6172250"/>
            <a:ext cx="3859586" cy="431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rebuchet MS"/>
              <a:buNone/>
            </a:pPr>
            <a:r>
              <a:rPr b="1" i="0" lang="en-US" sz="22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LO QUE ESPERA </a:t>
            </a:r>
            <a:r>
              <a:rPr b="0" i="1" lang="en-US" sz="16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(DE LA SOLUCIÓN)</a:t>
            </a:r>
            <a:endParaRPr/>
          </a:p>
        </p:txBody>
      </p:sp>
      <p:sp>
        <p:nvSpPr>
          <p:cNvPr id="82" name="Google Shape;82;p1"/>
          <p:cNvSpPr txBox="1"/>
          <p:nvPr/>
        </p:nvSpPr>
        <p:spPr>
          <a:xfrm>
            <a:off x="19029952" y="6805491"/>
            <a:ext cx="4450306" cy="1244601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/>
          <a:p>
            <a:pPr indent="-127000" lvl="0" marL="1270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19191"/>
              </a:buClr>
              <a:buSzPts val="1700"/>
              <a:buFont typeface="Trebuchet MS"/>
              <a:buChar char="•"/>
            </a:pPr>
            <a:r>
              <a:rPr b="0" i="0" lang="en-US" sz="17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rPr>
              <a:t>Servicio de alta calidad.</a:t>
            </a:r>
            <a:endParaRPr/>
          </a:p>
          <a:p>
            <a:pPr indent="-127000" lvl="0" marL="127000" marR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rgbClr val="919191"/>
              </a:buClr>
              <a:buSzPts val="1700"/>
              <a:buFont typeface="Trebuchet MS"/>
              <a:buChar char="•"/>
            </a:pPr>
            <a:r>
              <a:rPr b="0" i="0" lang="en-US" sz="17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rPr>
              <a:t>Flexibilidad de horarios</a:t>
            </a:r>
            <a:endParaRPr/>
          </a:p>
          <a:p>
            <a:pPr indent="-127000" lvl="0" marL="127000" marR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rgbClr val="919191"/>
              </a:buClr>
              <a:buSzPts val="1700"/>
              <a:buFont typeface="Trebuchet MS"/>
              <a:buChar char="•"/>
            </a:pPr>
            <a:r>
              <a:rPr b="0" i="0" lang="en-US" sz="17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rPr>
              <a:t>Métodos prácticos</a:t>
            </a:r>
            <a:endParaRPr/>
          </a:p>
        </p:txBody>
      </p:sp>
      <p:sp>
        <p:nvSpPr>
          <p:cNvPr id="83" name="Google Shape;83;p1"/>
          <p:cNvSpPr txBox="1"/>
          <p:nvPr/>
        </p:nvSpPr>
        <p:spPr>
          <a:xfrm>
            <a:off x="19029952" y="9619304"/>
            <a:ext cx="4605029" cy="431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rebuchet MS"/>
              <a:buNone/>
            </a:pPr>
            <a:r>
              <a:rPr b="1" i="0" lang="en-US" sz="22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FORMATOS FAVORITOS CONTENIDO</a:t>
            </a:r>
            <a:endParaRPr/>
          </a:p>
        </p:txBody>
      </p:sp>
      <p:sp>
        <p:nvSpPr>
          <p:cNvPr id="84" name="Google Shape;84;p1"/>
          <p:cNvSpPr txBox="1"/>
          <p:nvPr/>
        </p:nvSpPr>
        <p:spPr>
          <a:xfrm>
            <a:off x="19029952" y="10252545"/>
            <a:ext cx="4450306" cy="1244601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/>
          <a:p>
            <a:pPr indent="-127000" lvl="0" marL="1270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19191"/>
              </a:buClr>
              <a:buSzPts val="1700"/>
              <a:buFont typeface="Trebuchet MS"/>
              <a:buChar char="•"/>
            </a:pPr>
            <a:r>
              <a:rPr b="0" i="0" lang="en-US" sz="17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rPr>
              <a:t>Imágenes</a:t>
            </a:r>
            <a:endParaRPr/>
          </a:p>
          <a:p>
            <a:pPr indent="-127000" lvl="0" marL="127000" marR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rgbClr val="919191"/>
              </a:buClr>
              <a:buSzPts val="1700"/>
              <a:buFont typeface="Trebuchet MS"/>
              <a:buChar char="•"/>
            </a:pPr>
            <a:r>
              <a:rPr b="0" i="0" lang="en-US" sz="17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rPr>
              <a:t>Blogs noticias</a:t>
            </a:r>
            <a:endParaRPr/>
          </a:p>
          <a:p>
            <a:pPr indent="-127000" lvl="0" marL="127000" marR="0" rtl="0" algn="l">
              <a:lnSpc>
                <a:spcPct val="120000"/>
              </a:lnSpc>
              <a:spcBef>
                <a:spcPts val="1100"/>
              </a:spcBef>
              <a:spcAft>
                <a:spcPts val="0"/>
              </a:spcAft>
              <a:buClr>
                <a:srgbClr val="919191"/>
              </a:buClr>
              <a:buSzPts val="1700"/>
              <a:buFont typeface="Trebuchet MS"/>
              <a:buChar char="•"/>
            </a:pPr>
            <a:r>
              <a:rPr b="0" i="0" lang="en-US" sz="17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rPr>
              <a:t>Videos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17328216" y="945074"/>
            <a:ext cx="2800525" cy="431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rebuchet MS"/>
              <a:buNone/>
            </a:pPr>
            <a:r>
              <a:rPr b="1" i="0" lang="en-US" sz="22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¿QUÉ VE / ESCUCHA?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17328216" y="1631432"/>
            <a:ext cx="5302797" cy="744221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19191"/>
              </a:buClr>
              <a:buSzPts val="2000"/>
              <a:buFont typeface="Trebuchet MS"/>
              <a:buNone/>
            </a:pPr>
            <a:r>
              <a:rPr b="0" i="1" lang="en-US" sz="20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rPr>
              <a:t>Él ve que necesita ser más claro y conciso a la hora de transmitir sus ideas</a:t>
            </a:r>
            <a:endParaRPr/>
          </a:p>
        </p:txBody>
      </p:sp>
      <p:cxnSp>
        <p:nvCxnSpPr>
          <p:cNvPr id="87" name="Google Shape;87;p1"/>
          <p:cNvCxnSpPr/>
          <p:nvPr/>
        </p:nvCxnSpPr>
        <p:spPr>
          <a:xfrm rot="10800000">
            <a:off x="12827000" y="6223000"/>
            <a:ext cx="0" cy="2410793"/>
          </a:xfrm>
          <a:prstGeom prst="straightConnector1">
            <a:avLst/>
          </a:prstGeom>
          <a:noFill/>
          <a:ln cap="flat" cmpd="sng" w="25400">
            <a:solidFill>
              <a:srgbClr val="D5D5D5"/>
            </a:solidFill>
            <a:prstDash val="solid"/>
            <a:miter lim="400000"/>
            <a:headEnd len="sm" w="sm" type="none"/>
            <a:tailEnd len="sm" w="sm" type="none"/>
          </a:ln>
        </p:spPr>
      </p:cxnSp>
      <p:cxnSp>
        <p:nvCxnSpPr>
          <p:cNvPr id="88" name="Google Shape;88;p1"/>
          <p:cNvCxnSpPr/>
          <p:nvPr/>
        </p:nvCxnSpPr>
        <p:spPr>
          <a:xfrm flipH="1" rot="10800000">
            <a:off x="18676391" y="6223000"/>
            <a:ext cx="1" cy="2410793"/>
          </a:xfrm>
          <a:prstGeom prst="straightConnector1">
            <a:avLst/>
          </a:prstGeom>
          <a:noFill/>
          <a:ln cap="flat" cmpd="sng" w="25400">
            <a:solidFill>
              <a:srgbClr val="D5D5D5"/>
            </a:solidFill>
            <a:prstDash val="solid"/>
            <a:miter lim="400000"/>
            <a:headEnd len="sm" w="sm" type="none"/>
            <a:tailEnd len="sm" w="sm" type="none"/>
          </a:ln>
        </p:spPr>
      </p:cxnSp>
      <p:cxnSp>
        <p:nvCxnSpPr>
          <p:cNvPr id="89" name="Google Shape;89;p1"/>
          <p:cNvCxnSpPr/>
          <p:nvPr/>
        </p:nvCxnSpPr>
        <p:spPr>
          <a:xfrm rot="10800000">
            <a:off x="12827000" y="9727674"/>
            <a:ext cx="0" cy="2410793"/>
          </a:xfrm>
          <a:prstGeom prst="straightConnector1">
            <a:avLst/>
          </a:prstGeom>
          <a:noFill/>
          <a:ln cap="flat" cmpd="sng" w="25400">
            <a:solidFill>
              <a:srgbClr val="D5D5D5"/>
            </a:solidFill>
            <a:prstDash val="solid"/>
            <a:miter lim="400000"/>
            <a:headEnd len="sm" w="sm" type="none"/>
            <a:tailEnd len="sm" w="sm" type="none"/>
          </a:ln>
        </p:spPr>
      </p:cxnSp>
      <p:cxnSp>
        <p:nvCxnSpPr>
          <p:cNvPr id="90" name="Google Shape;90;p1"/>
          <p:cNvCxnSpPr/>
          <p:nvPr/>
        </p:nvCxnSpPr>
        <p:spPr>
          <a:xfrm flipH="1" rot="10800000">
            <a:off x="18676391" y="9727674"/>
            <a:ext cx="1" cy="2410793"/>
          </a:xfrm>
          <a:prstGeom prst="straightConnector1">
            <a:avLst/>
          </a:prstGeom>
          <a:noFill/>
          <a:ln cap="flat" cmpd="sng" w="25400">
            <a:solidFill>
              <a:srgbClr val="D5D5D5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91" name="Google Shape;91;p1"/>
          <p:cNvSpPr txBox="1"/>
          <p:nvPr/>
        </p:nvSpPr>
        <p:spPr>
          <a:xfrm>
            <a:off x="17209869" y="2630210"/>
            <a:ext cx="6358423" cy="744221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19191"/>
              </a:buClr>
              <a:buSzPts val="2000"/>
              <a:buFont typeface="Trebuchet MS"/>
              <a:buNone/>
            </a:pPr>
            <a:r>
              <a:rPr b="0" i="1" lang="en-US" sz="20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rPr>
              <a:t>La importancia de la comunicación asertiva en rangos gerenciales</a:t>
            </a:r>
            <a:endParaRPr/>
          </a:p>
        </p:txBody>
      </p:sp>
      <p:grpSp>
        <p:nvGrpSpPr>
          <p:cNvPr id="92" name="Google Shape;92;p1"/>
          <p:cNvGrpSpPr/>
          <p:nvPr/>
        </p:nvGrpSpPr>
        <p:grpSpPr>
          <a:xfrm>
            <a:off x="1682833" y="493817"/>
            <a:ext cx="3872094" cy="3888702"/>
            <a:chOff x="0" y="0"/>
            <a:chExt cx="3872092" cy="3888700"/>
          </a:xfrm>
        </p:grpSpPr>
        <p:pic>
          <p:nvPicPr>
            <p:cNvPr descr="adult-business-businessman-2182970.jpg" id="93" name="Google Shape;93;p1"/>
            <p:cNvPicPr preferRelativeResize="0"/>
            <p:nvPr/>
          </p:nvPicPr>
          <p:blipFill rotWithShape="1">
            <a:blip r:embed="rId3">
              <a:alphaModFix/>
            </a:blip>
            <a:srcRect b="446" l="447" r="446" t="447"/>
            <a:stretch/>
          </p:blipFill>
          <p:spPr>
            <a:xfrm>
              <a:off x="127000" y="88900"/>
              <a:ext cx="3618092" cy="355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dult-business-businessman-2182970.jpg" id="94" name="Google Shape;94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0" y="0"/>
              <a:ext cx="3872092" cy="38887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5" name="Google Shape;95;p1"/>
          <p:cNvSpPr txBox="1"/>
          <p:nvPr/>
        </p:nvSpPr>
        <p:spPr>
          <a:xfrm>
            <a:off x="17209869" y="3628988"/>
            <a:ext cx="6358423" cy="744221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19191"/>
              </a:buClr>
              <a:buSzPts val="2000"/>
              <a:buFont typeface="Trebuchet MS"/>
              <a:buNone/>
            </a:pPr>
            <a:r>
              <a:rPr b="0" i="1" lang="en-US" sz="2000" u="none" cap="none" strike="noStrik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rPr>
              <a:t>La importancia de la comunicación para un liderazgo efectivo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